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901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1" d="100"/>
          <a:sy n="61" d="100"/>
        </p:scale>
        <p:origin x="-1600"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0BBDBD-5F55-B148-9EC4-3AB69EC09E24}" type="datetimeFigureOut">
              <a:rPr lang="en-US" smtClean="0"/>
              <a:t>7/9/14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D595C6-9762-D340-9CF5-8874272CE244}" type="slidenum">
              <a:rPr lang="en-US" smtClean="0"/>
              <a:t>‹#›</a:t>
            </a:fld>
            <a:endParaRPr lang="en-US"/>
          </a:p>
        </p:txBody>
      </p:sp>
    </p:spTree>
    <p:extLst>
      <p:ext uri="{BB962C8B-B14F-4D97-AF65-F5344CB8AC3E}">
        <p14:creationId xmlns:p14="http://schemas.microsoft.com/office/powerpoint/2010/main" val="2194915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0BBDBD-5F55-B148-9EC4-3AB69EC09E24}" type="datetimeFigureOut">
              <a:rPr lang="en-US" smtClean="0"/>
              <a:t>7/9/14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D595C6-9762-D340-9CF5-8874272CE244}" type="slidenum">
              <a:rPr lang="en-US" smtClean="0"/>
              <a:t>‹#›</a:t>
            </a:fld>
            <a:endParaRPr lang="en-US"/>
          </a:p>
        </p:txBody>
      </p:sp>
    </p:spTree>
    <p:extLst>
      <p:ext uri="{BB962C8B-B14F-4D97-AF65-F5344CB8AC3E}">
        <p14:creationId xmlns:p14="http://schemas.microsoft.com/office/powerpoint/2010/main" val="2168132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0BBDBD-5F55-B148-9EC4-3AB69EC09E24}" type="datetimeFigureOut">
              <a:rPr lang="en-US" smtClean="0"/>
              <a:t>7/9/14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D595C6-9762-D340-9CF5-8874272CE244}" type="slidenum">
              <a:rPr lang="en-US" smtClean="0"/>
              <a:t>‹#›</a:t>
            </a:fld>
            <a:endParaRPr lang="en-US"/>
          </a:p>
        </p:txBody>
      </p:sp>
    </p:spTree>
    <p:extLst>
      <p:ext uri="{BB962C8B-B14F-4D97-AF65-F5344CB8AC3E}">
        <p14:creationId xmlns:p14="http://schemas.microsoft.com/office/powerpoint/2010/main" val="2134508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0BBDBD-5F55-B148-9EC4-3AB69EC09E24}" type="datetimeFigureOut">
              <a:rPr lang="en-US" smtClean="0"/>
              <a:t>7/9/14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D595C6-9762-D340-9CF5-8874272CE244}" type="slidenum">
              <a:rPr lang="en-US" smtClean="0"/>
              <a:t>‹#›</a:t>
            </a:fld>
            <a:endParaRPr lang="en-US"/>
          </a:p>
        </p:txBody>
      </p:sp>
    </p:spTree>
    <p:extLst>
      <p:ext uri="{BB962C8B-B14F-4D97-AF65-F5344CB8AC3E}">
        <p14:creationId xmlns:p14="http://schemas.microsoft.com/office/powerpoint/2010/main" val="3937768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0BBDBD-5F55-B148-9EC4-3AB69EC09E24}" type="datetimeFigureOut">
              <a:rPr lang="en-US" smtClean="0"/>
              <a:t>7/9/14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D595C6-9762-D340-9CF5-8874272CE244}" type="slidenum">
              <a:rPr lang="en-US" smtClean="0"/>
              <a:t>‹#›</a:t>
            </a:fld>
            <a:endParaRPr lang="en-US"/>
          </a:p>
        </p:txBody>
      </p:sp>
    </p:spTree>
    <p:extLst>
      <p:ext uri="{BB962C8B-B14F-4D97-AF65-F5344CB8AC3E}">
        <p14:creationId xmlns:p14="http://schemas.microsoft.com/office/powerpoint/2010/main" val="2503759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0BBDBD-5F55-B148-9EC4-3AB69EC09E24}" type="datetimeFigureOut">
              <a:rPr lang="en-US" smtClean="0"/>
              <a:t>7/9/14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D595C6-9762-D340-9CF5-8874272CE244}" type="slidenum">
              <a:rPr lang="en-US" smtClean="0"/>
              <a:t>‹#›</a:t>
            </a:fld>
            <a:endParaRPr lang="en-US"/>
          </a:p>
        </p:txBody>
      </p:sp>
    </p:spTree>
    <p:extLst>
      <p:ext uri="{BB962C8B-B14F-4D97-AF65-F5344CB8AC3E}">
        <p14:creationId xmlns:p14="http://schemas.microsoft.com/office/powerpoint/2010/main" val="950700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0BBDBD-5F55-B148-9EC4-3AB69EC09E24}" type="datetimeFigureOut">
              <a:rPr lang="en-US" smtClean="0"/>
              <a:t>7/9/14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D595C6-9762-D340-9CF5-8874272CE244}" type="slidenum">
              <a:rPr lang="en-US" smtClean="0"/>
              <a:t>‹#›</a:t>
            </a:fld>
            <a:endParaRPr lang="en-US"/>
          </a:p>
        </p:txBody>
      </p:sp>
    </p:spTree>
    <p:extLst>
      <p:ext uri="{BB962C8B-B14F-4D97-AF65-F5344CB8AC3E}">
        <p14:creationId xmlns:p14="http://schemas.microsoft.com/office/powerpoint/2010/main" val="28843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0BBDBD-5F55-B148-9EC4-3AB69EC09E24}" type="datetimeFigureOut">
              <a:rPr lang="en-US" smtClean="0"/>
              <a:t>7/9/14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D595C6-9762-D340-9CF5-8874272CE244}" type="slidenum">
              <a:rPr lang="en-US" smtClean="0"/>
              <a:t>‹#›</a:t>
            </a:fld>
            <a:endParaRPr lang="en-US"/>
          </a:p>
        </p:txBody>
      </p:sp>
    </p:spTree>
    <p:extLst>
      <p:ext uri="{BB962C8B-B14F-4D97-AF65-F5344CB8AC3E}">
        <p14:creationId xmlns:p14="http://schemas.microsoft.com/office/powerpoint/2010/main" val="3568877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0BBDBD-5F55-B148-9EC4-3AB69EC09E24}" type="datetimeFigureOut">
              <a:rPr lang="en-US" smtClean="0"/>
              <a:t>7/9/14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D595C6-9762-D340-9CF5-8874272CE244}" type="slidenum">
              <a:rPr lang="en-US" smtClean="0"/>
              <a:t>‹#›</a:t>
            </a:fld>
            <a:endParaRPr lang="en-US"/>
          </a:p>
        </p:txBody>
      </p:sp>
    </p:spTree>
    <p:extLst>
      <p:ext uri="{BB962C8B-B14F-4D97-AF65-F5344CB8AC3E}">
        <p14:creationId xmlns:p14="http://schemas.microsoft.com/office/powerpoint/2010/main" val="968924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0BBDBD-5F55-B148-9EC4-3AB69EC09E24}" type="datetimeFigureOut">
              <a:rPr lang="en-US" smtClean="0"/>
              <a:t>7/9/14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D595C6-9762-D340-9CF5-8874272CE244}" type="slidenum">
              <a:rPr lang="en-US" smtClean="0"/>
              <a:t>‹#›</a:t>
            </a:fld>
            <a:endParaRPr lang="en-US"/>
          </a:p>
        </p:txBody>
      </p:sp>
    </p:spTree>
    <p:extLst>
      <p:ext uri="{BB962C8B-B14F-4D97-AF65-F5344CB8AC3E}">
        <p14:creationId xmlns:p14="http://schemas.microsoft.com/office/powerpoint/2010/main" val="2108017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0BBDBD-5F55-B148-9EC4-3AB69EC09E24}" type="datetimeFigureOut">
              <a:rPr lang="en-US" smtClean="0"/>
              <a:t>7/9/14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D595C6-9762-D340-9CF5-8874272CE244}" type="slidenum">
              <a:rPr lang="en-US" smtClean="0"/>
              <a:t>‹#›</a:t>
            </a:fld>
            <a:endParaRPr lang="en-US"/>
          </a:p>
        </p:txBody>
      </p:sp>
    </p:spTree>
    <p:extLst>
      <p:ext uri="{BB962C8B-B14F-4D97-AF65-F5344CB8AC3E}">
        <p14:creationId xmlns:p14="http://schemas.microsoft.com/office/powerpoint/2010/main" val="32714182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0BBDBD-5F55-B148-9EC4-3AB69EC09E24}" type="datetimeFigureOut">
              <a:rPr lang="en-US" smtClean="0"/>
              <a:t>7/9/14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D595C6-9762-D340-9CF5-8874272CE244}" type="slidenum">
              <a:rPr lang="en-US" smtClean="0"/>
              <a:t>‹#›</a:t>
            </a:fld>
            <a:endParaRPr lang="en-US"/>
          </a:p>
        </p:txBody>
      </p:sp>
    </p:spTree>
    <p:extLst>
      <p:ext uri="{BB962C8B-B14F-4D97-AF65-F5344CB8AC3E}">
        <p14:creationId xmlns:p14="http://schemas.microsoft.com/office/powerpoint/2010/main" val="2498228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http://www.circlek.org/Libraries/2013_branding_design_elements/Guide_CKI_brandguide.sflb.ashx" TargetMode="External"/><Relationship Id="rId4" Type="http://schemas.openxmlformats.org/officeDocument/2006/relationships/hyperlink" Target="http://www.circlek.org/Resources/Marketing/brandguide.aspx" TargetMode="External"/><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1.jpg"/><Relationship Id="rId6"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tx2"/>
                </a:solidFill>
                <a:latin typeface="Century Gothic"/>
                <a:cs typeface="Century Gothic"/>
              </a:rPr>
              <a:t>CKI Brand Guide</a:t>
            </a:r>
            <a:endParaRPr lang="en-US" dirty="0">
              <a:solidFill>
                <a:schemeClr val="tx2"/>
              </a:solidFill>
              <a:latin typeface="Century Gothic"/>
              <a:cs typeface="Century Gothic"/>
            </a:endParaRPr>
          </a:p>
        </p:txBody>
      </p:sp>
      <p:sp>
        <p:nvSpPr>
          <p:cNvPr id="3" name="Subtitle 2"/>
          <p:cNvSpPr>
            <a:spLocks noGrp="1"/>
          </p:cNvSpPr>
          <p:nvPr>
            <p:ph type="subTitle" idx="1"/>
          </p:nvPr>
        </p:nvSpPr>
        <p:spPr/>
        <p:txBody>
          <a:bodyPr>
            <a:normAutofit fontScale="85000" lnSpcReduction="10000"/>
          </a:bodyPr>
          <a:lstStyle/>
          <a:p>
            <a:r>
              <a:rPr lang="en-US" dirty="0" smtClean="0">
                <a:solidFill>
                  <a:srgbClr val="FFFF00"/>
                </a:solidFill>
                <a:latin typeface="Century Gothic"/>
                <a:cs typeface="Century Gothic"/>
              </a:rPr>
              <a:t>Capital District Circle K International</a:t>
            </a:r>
          </a:p>
          <a:p>
            <a:r>
              <a:rPr lang="en-US" dirty="0" smtClean="0">
                <a:solidFill>
                  <a:srgbClr val="FFFF00"/>
                </a:solidFill>
                <a:latin typeface="Century Gothic"/>
                <a:cs typeface="Century Gothic"/>
              </a:rPr>
              <a:t>Membership Development &amp; Education Committee</a:t>
            </a:r>
          </a:p>
          <a:p>
            <a:r>
              <a:rPr lang="en-US" dirty="0" smtClean="0">
                <a:solidFill>
                  <a:srgbClr val="FFFF00"/>
                </a:solidFill>
                <a:latin typeface="Century Gothic"/>
                <a:cs typeface="Century Gothic"/>
              </a:rPr>
              <a:t>July 2014</a:t>
            </a:r>
            <a:endParaRPr lang="en-US" dirty="0">
              <a:solidFill>
                <a:srgbClr val="FFFF00"/>
              </a:solidFill>
              <a:latin typeface="Century Gothic"/>
              <a:cs typeface="Century Gothic"/>
            </a:endParaRPr>
          </a:p>
        </p:txBody>
      </p:sp>
      <p:pic>
        <p:nvPicPr>
          <p:cNvPr id="5" name="Picture 4" descr="graphic_CKI_orange_caret_P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689" y="258847"/>
            <a:ext cx="1428905" cy="2185385"/>
          </a:xfrm>
          <a:prstGeom prst="rect">
            <a:avLst/>
          </a:prstGeom>
        </p:spPr>
      </p:pic>
      <p:pic>
        <p:nvPicPr>
          <p:cNvPr id="6" name="Picture 5" descr="black and 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3712" y="1011958"/>
            <a:ext cx="3474488" cy="877766"/>
          </a:xfrm>
          <a:prstGeom prst="rect">
            <a:avLst/>
          </a:prstGeom>
        </p:spPr>
      </p:pic>
      <p:pic>
        <p:nvPicPr>
          <p:cNvPr id="7" name="Picture 6" descr="cdcki crabb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257" y="5184397"/>
            <a:ext cx="1956686" cy="1219119"/>
          </a:xfrm>
          <a:prstGeom prst="rect">
            <a:avLst/>
          </a:prstGeom>
        </p:spPr>
      </p:pic>
    </p:spTree>
    <p:extLst>
      <p:ext uri="{BB962C8B-B14F-4D97-AF65-F5344CB8AC3E}">
        <p14:creationId xmlns:p14="http://schemas.microsoft.com/office/powerpoint/2010/main" val="3438657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24548"/>
            <a:ext cx="8229600" cy="1814485"/>
          </a:xfrm>
        </p:spPr>
        <p:txBody>
          <a:bodyPr/>
          <a:lstStyle/>
          <a:p>
            <a:pPr marL="0" indent="0" algn="ctr">
              <a:buNone/>
            </a:pPr>
            <a:r>
              <a:rPr lang="en-US" dirty="0" smtClean="0">
                <a:solidFill>
                  <a:srgbClr val="FFFF00"/>
                </a:solidFill>
                <a:latin typeface="Century Gothic"/>
                <a:cs typeface="Century Gothic"/>
              </a:rPr>
              <a:t>So try out the new brand guide and have some fun! Be creative in spreading the word about CKI!</a:t>
            </a:r>
            <a:endParaRPr lang="en-US" dirty="0">
              <a:solidFill>
                <a:srgbClr val="FFFF00"/>
              </a:solidFill>
              <a:latin typeface="Century Gothic"/>
              <a:cs typeface="Century Gothic"/>
            </a:endParaRPr>
          </a:p>
        </p:txBody>
      </p:sp>
      <p:pic>
        <p:nvPicPr>
          <p:cNvPr id="5" name="Picture 4" descr="graphic_CKI_orange_caret_P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689" y="258847"/>
            <a:ext cx="1428905" cy="2185385"/>
          </a:xfrm>
          <a:prstGeom prst="rect">
            <a:avLst/>
          </a:prstGeom>
        </p:spPr>
      </p:pic>
    </p:spTree>
    <p:extLst>
      <p:ext uri="{BB962C8B-B14F-4D97-AF65-F5344CB8AC3E}">
        <p14:creationId xmlns:p14="http://schemas.microsoft.com/office/powerpoint/2010/main" val="1148718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_CKI_orange_caret_P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689" y="258847"/>
            <a:ext cx="1428905" cy="2185385"/>
          </a:xfrm>
          <a:prstGeom prst="rect">
            <a:avLst/>
          </a:prstGeom>
        </p:spPr>
      </p:pic>
      <p:sp>
        <p:nvSpPr>
          <p:cNvPr id="2" name="Title 1"/>
          <p:cNvSpPr>
            <a:spLocks noGrp="1"/>
          </p:cNvSpPr>
          <p:nvPr>
            <p:ph type="title"/>
          </p:nvPr>
        </p:nvSpPr>
        <p:spPr/>
        <p:txBody>
          <a:bodyPr/>
          <a:lstStyle/>
          <a:p>
            <a:r>
              <a:rPr lang="en-US" dirty="0" smtClean="0">
                <a:solidFill>
                  <a:schemeClr val="tx2"/>
                </a:solidFill>
                <a:latin typeface="Century Gothic"/>
                <a:cs typeface="Century Gothic"/>
              </a:rPr>
              <a:t>What is the Brand Guide?</a:t>
            </a:r>
            <a:endParaRPr lang="en-US" dirty="0">
              <a:solidFill>
                <a:schemeClr val="tx2"/>
              </a:solidFill>
              <a:latin typeface="Century Gothic"/>
              <a:cs typeface="Century Gothic"/>
            </a:endParaRPr>
          </a:p>
        </p:txBody>
      </p:sp>
      <p:sp>
        <p:nvSpPr>
          <p:cNvPr id="3" name="Content Placeholder 2"/>
          <p:cNvSpPr>
            <a:spLocks noGrp="1"/>
          </p:cNvSpPr>
          <p:nvPr>
            <p:ph idx="1"/>
          </p:nvPr>
        </p:nvSpPr>
        <p:spPr/>
        <p:txBody>
          <a:bodyPr>
            <a:normAutofit lnSpcReduction="10000"/>
          </a:bodyPr>
          <a:lstStyle/>
          <a:p>
            <a:r>
              <a:rPr lang="en-US" dirty="0" smtClean="0">
                <a:solidFill>
                  <a:srgbClr val="FFFF00"/>
                </a:solidFill>
                <a:latin typeface="Century Gothic"/>
                <a:cs typeface="Century Gothic"/>
              </a:rPr>
              <a:t>Circle K International released a new brand guide which you can check out </a:t>
            </a:r>
            <a:r>
              <a:rPr lang="en-US" dirty="0" smtClean="0">
                <a:solidFill>
                  <a:srgbClr val="FFFF00"/>
                </a:solidFill>
                <a:latin typeface="Century Gothic"/>
                <a:cs typeface="Century Gothic"/>
                <a:hlinkClick r:id="rId3"/>
              </a:rPr>
              <a:t>here</a:t>
            </a:r>
            <a:r>
              <a:rPr lang="en-US" dirty="0" smtClean="0">
                <a:solidFill>
                  <a:srgbClr val="FFFF00"/>
                </a:solidFill>
                <a:latin typeface="Century Gothic"/>
                <a:cs typeface="Century Gothic"/>
              </a:rPr>
              <a:t>!</a:t>
            </a:r>
          </a:p>
          <a:p>
            <a:r>
              <a:rPr lang="en-US" dirty="0" smtClean="0">
                <a:solidFill>
                  <a:srgbClr val="FFFF00"/>
                </a:solidFill>
                <a:latin typeface="Century Gothic"/>
                <a:cs typeface="Century Gothic"/>
              </a:rPr>
              <a:t>You can also click </a:t>
            </a:r>
            <a:r>
              <a:rPr lang="en-US" dirty="0" smtClean="0">
                <a:solidFill>
                  <a:srgbClr val="FFFF00"/>
                </a:solidFill>
                <a:latin typeface="Century Gothic"/>
                <a:cs typeface="Century Gothic"/>
                <a:hlinkClick r:id="rId4"/>
              </a:rPr>
              <a:t>here</a:t>
            </a:r>
            <a:r>
              <a:rPr lang="en-US" dirty="0" smtClean="0">
                <a:solidFill>
                  <a:srgbClr val="FFFF00"/>
                </a:solidFill>
                <a:latin typeface="Century Gothic"/>
                <a:cs typeface="Century Gothic"/>
              </a:rPr>
              <a:t> for links to downloadable images.</a:t>
            </a:r>
          </a:p>
          <a:p>
            <a:r>
              <a:rPr lang="en-US" dirty="0" smtClean="0">
                <a:solidFill>
                  <a:srgbClr val="FFFF00"/>
                </a:solidFill>
                <a:latin typeface="Century Gothic"/>
                <a:cs typeface="Century Gothic"/>
              </a:rPr>
              <a:t>The brand guide provides sets of logos, fonts, colors, backgrounds, and graphic elements to help spice up club resources.</a:t>
            </a:r>
            <a:endParaRPr lang="en-US" dirty="0">
              <a:solidFill>
                <a:srgbClr val="FFFF00"/>
              </a:solidFill>
              <a:latin typeface="Century Gothic"/>
              <a:cs typeface="Century Gothic"/>
            </a:endParaRPr>
          </a:p>
        </p:txBody>
      </p:sp>
    </p:spTree>
    <p:extLst>
      <p:ext uri="{BB962C8B-B14F-4D97-AF65-F5344CB8AC3E}">
        <p14:creationId xmlns:p14="http://schemas.microsoft.com/office/powerpoint/2010/main" val="1006853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_CKI_orange_caret_P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689" y="258847"/>
            <a:ext cx="1428905" cy="2185385"/>
          </a:xfrm>
          <a:prstGeom prst="rect">
            <a:avLst/>
          </a:prstGeom>
        </p:spPr>
      </p:pic>
      <p:sp>
        <p:nvSpPr>
          <p:cNvPr id="2" name="Title 1"/>
          <p:cNvSpPr>
            <a:spLocks noGrp="1"/>
          </p:cNvSpPr>
          <p:nvPr>
            <p:ph type="title"/>
          </p:nvPr>
        </p:nvSpPr>
        <p:spPr/>
        <p:txBody>
          <a:bodyPr/>
          <a:lstStyle/>
          <a:p>
            <a:r>
              <a:rPr lang="en-US" dirty="0" smtClean="0">
                <a:solidFill>
                  <a:schemeClr val="tx2"/>
                </a:solidFill>
                <a:latin typeface="Century Gothic"/>
                <a:cs typeface="Century Gothic"/>
              </a:rPr>
              <a:t>Textured Backgrounds</a:t>
            </a:r>
            <a:endParaRPr lang="en-US" dirty="0">
              <a:solidFill>
                <a:schemeClr val="tx2"/>
              </a:solidFill>
              <a:latin typeface="Century Gothic"/>
              <a:cs typeface="Century Gothic"/>
            </a:endParaRPr>
          </a:p>
        </p:txBody>
      </p:sp>
      <p:pic>
        <p:nvPicPr>
          <p:cNvPr id="4" name="Picture 3" descr="graphic_CKI_chalkboard_text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965" y="1649990"/>
            <a:ext cx="3410694" cy="1901784"/>
          </a:xfrm>
          <a:prstGeom prst="rect">
            <a:avLst/>
          </a:prstGeom>
        </p:spPr>
      </p:pic>
      <p:sp>
        <p:nvSpPr>
          <p:cNvPr id="5" name="TextBox 4"/>
          <p:cNvSpPr txBox="1"/>
          <p:nvPr/>
        </p:nvSpPr>
        <p:spPr>
          <a:xfrm>
            <a:off x="1786131" y="3750198"/>
            <a:ext cx="1525365" cy="369332"/>
          </a:xfrm>
          <a:prstGeom prst="rect">
            <a:avLst/>
          </a:prstGeom>
          <a:noFill/>
        </p:spPr>
        <p:txBody>
          <a:bodyPr wrap="none" rtlCol="0">
            <a:spAutoFit/>
          </a:bodyPr>
          <a:lstStyle/>
          <a:p>
            <a:r>
              <a:rPr lang="en-US" dirty="0" smtClean="0">
                <a:solidFill>
                  <a:srgbClr val="FFFF00"/>
                </a:solidFill>
                <a:latin typeface="Century Gothic"/>
                <a:cs typeface="Century Gothic"/>
              </a:rPr>
              <a:t>Chalkboard</a:t>
            </a:r>
            <a:endParaRPr lang="en-US" dirty="0">
              <a:solidFill>
                <a:srgbClr val="FFFF00"/>
              </a:solidFill>
              <a:latin typeface="Century Gothic"/>
              <a:cs typeface="Century Gothic"/>
            </a:endParaRPr>
          </a:p>
        </p:txBody>
      </p:sp>
      <p:pic>
        <p:nvPicPr>
          <p:cNvPr id="7" name="Picture 6" descr="white grunge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1784" y="1649990"/>
            <a:ext cx="3428380" cy="1901783"/>
          </a:xfrm>
          <a:prstGeom prst="rect">
            <a:avLst/>
          </a:prstGeom>
        </p:spPr>
      </p:pic>
      <p:sp>
        <p:nvSpPr>
          <p:cNvPr id="8" name="TextBox 7"/>
          <p:cNvSpPr txBox="1"/>
          <p:nvPr/>
        </p:nvSpPr>
        <p:spPr>
          <a:xfrm>
            <a:off x="5834696" y="3742527"/>
            <a:ext cx="1742559" cy="369332"/>
          </a:xfrm>
          <a:prstGeom prst="rect">
            <a:avLst/>
          </a:prstGeom>
          <a:noFill/>
        </p:spPr>
        <p:txBody>
          <a:bodyPr wrap="none" rtlCol="0">
            <a:spAutoFit/>
          </a:bodyPr>
          <a:lstStyle/>
          <a:p>
            <a:r>
              <a:rPr lang="en-US" dirty="0" smtClean="0">
                <a:solidFill>
                  <a:srgbClr val="FFFF00"/>
                </a:solidFill>
                <a:latin typeface="Century Gothic"/>
                <a:cs typeface="Century Gothic"/>
              </a:rPr>
              <a:t>White Grunge</a:t>
            </a:r>
            <a:endParaRPr lang="en-US" dirty="0">
              <a:solidFill>
                <a:srgbClr val="FFFF00"/>
              </a:solidFill>
              <a:latin typeface="Century Gothic"/>
              <a:cs typeface="Century Gothic"/>
            </a:endParaRPr>
          </a:p>
        </p:txBody>
      </p:sp>
      <p:pic>
        <p:nvPicPr>
          <p:cNvPr id="9" name="Picture 8" descr="graphic_CKI_cardboard_textur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965" y="4119530"/>
            <a:ext cx="3410694" cy="1892691"/>
          </a:xfrm>
          <a:prstGeom prst="rect">
            <a:avLst/>
          </a:prstGeom>
        </p:spPr>
      </p:pic>
      <p:sp>
        <p:nvSpPr>
          <p:cNvPr id="10" name="TextBox 9"/>
          <p:cNvSpPr txBox="1"/>
          <p:nvPr/>
        </p:nvSpPr>
        <p:spPr>
          <a:xfrm>
            <a:off x="1862775" y="6323613"/>
            <a:ext cx="1448721" cy="369332"/>
          </a:xfrm>
          <a:prstGeom prst="rect">
            <a:avLst/>
          </a:prstGeom>
          <a:noFill/>
        </p:spPr>
        <p:txBody>
          <a:bodyPr wrap="none" rtlCol="0">
            <a:spAutoFit/>
          </a:bodyPr>
          <a:lstStyle/>
          <a:p>
            <a:r>
              <a:rPr lang="en-US" dirty="0" smtClean="0">
                <a:solidFill>
                  <a:srgbClr val="FFFF00"/>
                </a:solidFill>
                <a:latin typeface="Century Gothic"/>
                <a:cs typeface="Century Gothic"/>
              </a:rPr>
              <a:t>Cardboard</a:t>
            </a:r>
            <a:endParaRPr lang="en-US" dirty="0">
              <a:solidFill>
                <a:srgbClr val="FFFF00"/>
              </a:solidFill>
              <a:latin typeface="Century Gothic"/>
              <a:cs typeface="Century Gothic"/>
            </a:endParaRPr>
          </a:p>
        </p:txBody>
      </p:sp>
      <p:pic>
        <p:nvPicPr>
          <p:cNvPr id="11" name="Picture 10" descr="graphic_CKI_DarkGrunge_textur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1784" y="4119530"/>
            <a:ext cx="3428380" cy="1848977"/>
          </a:xfrm>
          <a:prstGeom prst="rect">
            <a:avLst/>
          </a:prstGeom>
        </p:spPr>
      </p:pic>
      <p:sp>
        <p:nvSpPr>
          <p:cNvPr id="12" name="TextBox 11"/>
          <p:cNvSpPr txBox="1"/>
          <p:nvPr/>
        </p:nvSpPr>
        <p:spPr>
          <a:xfrm>
            <a:off x="6172076" y="6303771"/>
            <a:ext cx="1367006" cy="369332"/>
          </a:xfrm>
          <a:prstGeom prst="rect">
            <a:avLst/>
          </a:prstGeom>
          <a:noFill/>
        </p:spPr>
        <p:txBody>
          <a:bodyPr wrap="none" rtlCol="0">
            <a:spAutoFit/>
          </a:bodyPr>
          <a:lstStyle/>
          <a:p>
            <a:r>
              <a:rPr lang="en-US" dirty="0" smtClean="0">
                <a:solidFill>
                  <a:srgbClr val="FFFF00"/>
                </a:solidFill>
              </a:rPr>
              <a:t>Dark Grunge</a:t>
            </a:r>
            <a:endParaRPr lang="en-US" dirty="0">
              <a:solidFill>
                <a:srgbClr val="FFFF00"/>
              </a:solidFill>
            </a:endParaRPr>
          </a:p>
        </p:txBody>
      </p:sp>
    </p:spTree>
    <p:extLst>
      <p:ext uri="{BB962C8B-B14F-4D97-AF65-F5344CB8AC3E}">
        <p14:creationId xmlns:p14="http://schemas.microsoft.com/office/powerpoint/2010/main" val="1829886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latin typeface="Century Gothic"/>
                <a:cs typeface="Century Gothic"/>
              </a:rPr>
              <a:t>Stripes</a:t>
            </a:r>
            <a:endParaRPr lang="en-US" dirty="0">
              <a:solidFill>
                <a:schemeClr val="tx2"/>
              </a:solidFill>
              <a:latin typeface="Century Gothic"/>
              <a:cs typeface="Century Gothic"/>
            </a:endParaRPr>
          </a:p>
        </p:txBody>
      </p:sp>
      <p:pic>
        <p:nvPicPr>
          <p:cNvPr id="3" name="Picture 2" descr="graphic_CKI_orange_caret_P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689" y="258847"/>
            <a:ext cx="1428905" cy="2185385"/>
          </a:xfrm>
          <a:prstGeom prst="rect">
            <a:avLst/>
          </a:prstGeom>
        </p:spPr>
      </p:pic>
      <p:pic>
        <p:nvPicPr>
          <p:cNvPr id="4" name="Picture 3" descr="graphic_CKI_horizontal stripes7467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0849" y="1488173"/>
            <a:ext cx="5020269" cy="1309593"/>
          </a:xfrm>
          <a:prstGeom prst="rect">
            <a:avLst/>
          </a:prstGeom>
        </p:spPr>
      </p:pic>
      <p:pic>
        <p:nvPicPr>
          <p:cNvPr id="5" name="Picture 4" descr="graphic_CKI_horizontal stripesyellow_RG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283553"/>
            <a:ext cx="4445482" cy="1568994"/>
          </a:xfrm>
          <a:prstGeom prst="rect">
            <a:avLst/>
          </a:prstGeom>
        </p:spPr>
      </p:pic>
      <p:sp>
        <p:nvSpPr>
          <p:cNvPr id="6" name="TextBox 5"/>
          <p:cNvSpPr txBox="1"/>
          <p:nvPr/>
        </p:nvSpPr>
        <p:spPr>
          <a:xfrm>
            <a:off x="1498845" y="3090108"/>
            <a:ext cx="5995383" cy="923330"/>
          </a:xfrm>
          <a:prstGeom prst="rect">
            <a:avLst/>
          </a:prstGeom>
          <a:noFill/>
        </p:spPr>
        <p:txBody>
          <a:bodyPr wrap="square" rtlCol="0">
            <a:spAutoFit/>
          </a:bodyPr>
          <a:lstStyle/>
          <a:p>
            <a:r>
              <a:rPr lang="en-US" dirty="0" smtClean="0">
                <a:solidFill>
                  <a:srgbClr val="FFFF00"/>
                </a:solidFill>
                <a:latin typeface="Century Gothic"/>
                <a:cs typeface="Century Gothic"/>
              </a:rPr>
              <a:t>A variety of colors are available to download on the CKI website: blue, light blue, light gray, green, maroon, orange, turquoise, yellow</a:t>
            </a:r>
            <a:endParaRPr lang="en-US" dirty="0">
              <a:solidFill>
                <a:srgbClr val="FFFF00"/>
              </a:solidFill>
              <a:latin typeface="Century Gothic"/>
              <a:cs typeface="Century Gothic"/>
            </a:endParaRPr>
          </a:p>
        </p:txBody>
      </p:sp>
    </p:spTree>
    <p:extLst>
      <p:ext uri="{BB962C8B-B14F-4D97-AF65-F5344CB8AC3E}">
        <p14:creationId xmlns:p14="http://schemas.microsoft.com/office/powerpoint/2010/main" val="2996287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_CKI_orange_caret_P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689" y="258847"/>
            <a:ext cx="1428905" cy="2185385"/>
          </a:xfrm>
          <a:prstGeom prst="rect">
            <a:avLst/>
          </a:prstGeom>
        </p:spPr>
      </p:pic>
      <p:sp>
        <p:nvSpPr>
          <p:cNvPr id="2" name="Title 1"/>
          <p:cNvSpPr>
            <a:spLocks noGrp="1"/>
          </p:cNvSpPr>
          <p:nvPr>
            <p:ph type="title"/>
          </p:nvPr>
        </p:nvSpPr>
        <p:spPr/>
        <p:txBody>
          <a:bodyPr/>
          <a:lstStyle/>
          <a:p>
            <a:r>
              <a:rPr lang="en-US" dirty="0" smtClean="0">
                <a:solidFill>
                  <a:schemeClr val="accent1"/>
                </a:solidFill>
                <a:latin typeface="Century Gothic"/>
                <a:cs typeface="Century Gothic"/>
              </a:rPr>
              <a:t>CKI Colors</a:t>
            </a:r>
            <a:endParaRPr lang="en-US" dirty="0">
              <a:solidFill>
                <a:schemeClr val="accent1"/>
              </a:solidFill>
              <a:latin typeface="Century Gothic"/>
              <a:cs typeface="Century Gothic"/>
            </a:endParaRPr>
          </a:p>
        </p:txBody>
      </p:sp>
      <p:pic>
        <p:nvPicPr>
          <p:cNvPr id="4" name="Content Placeholder 3" descr="graphic_CKI_color swatch_PNG.png"/>
          <p:cNvPicPr>
            <a:picLocks noGrp="1" noChangeAspect="1"/>
          </p:cNvPicPr>
          <p:nvPr>
            <p:ph idx="1"/>
          </p:nvPr>
        </p:nvPicPr>
        <p:blipFill>
          <a:blip r:embed="rId3">
            <a:extLst>
              <a:ext uri="{28A0092B-C50C-407E-A947-70E740481C1C}">
                <a14:useLocalDpi xmlns:a14="http://schemas.microsoft.com/office/drawing/2010/main" val="0"/>
              </a:ext>
            </a:extLst>
          </a:blip>
          <a:srcRect t="-25417" b="-25417"/>
          <a:stretch>
            <a:fillRect/>
          </a:stretch>
        </p:blipFill>
        <p:spPr/>
      </p:pic>
    </p:spTree>
    <p:extLst>
      <p:ext uri="{BB962C8B-B14F-4D97-AF65-F5344CB8AC3E}">
        <p14:creationId xmlns:p14="http://schemas.microsoft.com/office/powerpoint/2010/main" val="3127554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latin typeface="Century Gothic"/>
                <a:cs typeface="Century Gothic"/>
              </a:rPr>
              <a:t>Carets and Quotes</a:t>
            </a:r>
            <a:endParaRPr lang="en-US" dirty="0">
              <a:solidFill>
                <a:srgbClr val="4F81BD"/>
              </a:solidFill>
              <a:latin typeface="Century Gothic"/>
              <a:cs typeface="Century Gothic"/>
            </a:endParaRPr>
          </a:p>
        </p:txBody>
      </p:sp>
      <p:pic>
        <p:nvPicPr>
          <p:cNvPr id="4" name="Picture 3" descr="graphic_CKI_orange_caret_P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689" y="258847"/>
            <a:ext cx="1428905" cy="2185385"/>
          </a:xfrm>
          <a:prstGeom prst="rect">
            <a:avLst/>
          </a:prstGeom>
        </p:spPr>
      </p:pic>
      <p:pic>
        <p:nvPicPr>
          <p:cNvPr id="5" name="Picture 4" descr="graphic_CKI_green_caret_P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096" y="2087449"/>
            <a:ext cx="427888" cy="654417"/>
          </a:xfrm>
          <a:prstGeom prst="rect">
            <a:avLst/>
          </a:prstGeom>
        </p:spPr>
      </p:pic>
      <p:sp>
        <p:nvSpPr>
          <p:cNvPr id="6" name="TextBox 5"/>
          <p:cNvSpPr txBox="1"/>
          <p:nvPr/>
        </p:nvSpPr>
        <p:spPr>
          <a:xfrm>
            <a:off x="2956057" y="1816772"/>
            <a:ext cx="5495768" cy="1015663"/>
          </a:xfrm>
          <a:prstGeom prst="rect">
            <a:avLst/>
          </a:prstGeom>
          <a:noFill/>
        </p:spPr>
        <p:txBody>
          <a:bodyPr wrap="square" rtlCol="0">
            <a:spAutoFit/>
          </a:bodyPr>
          <a:lstStyle/>
          <a:p>
            <a:r>
              <a:rPr lang="en-US" sz="2000" dirty="0" smtClean="0">
                <a:solidFill>
                  <a:srgbClr val="FFFF00"/>
                </a:solidFill>
                <a:latin typeface="Century Gothic"/>
                <a:cs typeface="Century Gothic"/>
              </a:rPr>
              <a:t>Carets are available in a variety of colors as well: blue, cyan, green, light blue, light green, maroon, orange, yellow</a:t>
            </a:r>
            <a:endParaRPr lang="en-US" sz="2000" dirty="0">
              <a:solidFill>
                <a:srgbClr val="FFFF00"/>
              </a:solidFill>
              <a:latin typeface="Century Gothic"/>
              <a:cs typeface="Century Gothic"/>
            </a:endParaRPr>
          </a:p>
        </p:txBody>
      </p:sp>
      <p:pic>
        <p:nvPicPr>
          <p:cNvPr id="7" name="Picture 6" descr="graphic_CKI_maroon_quote marks_P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755" y="3531399"/>
            <a:ext cx="5268887" cy="1611450"/>
          </a:xfrm>
          <a:prstGeom prst="rect">
            <a:avLst/>
          </a:prstGeom>
        </p:spPr>
      </p:pic>
      <p:sp>
        <p:nvSpPr>
          <p:cNvPr id="8" name="TextBox 7"/>
          <p:cNvSpPr txBox="1"/>
          <p:nvPr/>
        </p:nvSpPr>
        <p:spPr>
          <a:xfrm>
            <a:off x="297689" y="5457892"/>
            <a:ext cx="7904328" cy="707886"/>
          </a:xfrm>
          <a:prstGeom prst="rect">
            <a:avLst/>
          </a:prstGeom>
          <a:noFill/>
        </p:spPr>
        <p:txBody>
          <a:bodyPr wrap="square" rtlCol="0">
            <a:spAutoFit/>
          </a:bodyPr>
          <a:lstStyle/>
          <a:p>
            <a:r>
              <a:rPr lang="en-US" sz="2000" dirty="0" smtClean="0">
                <a:solidFill>
                  <a:srgbClr val="FFFF00"/>
                </a:solidFill>
                <a:latin typeface="Century Gothic"/>
                <a:cs typeface="Century Gothic"/>
              </a:rPr>
              <a:t>Quotes: blue, cyan. gray, green, light blue, light green, maroon, orange, yellow </a:t>
            </a:r>
            <a:endParaRPr lang="en-US" sz="2000" dirty="0">
              <a:solidFill>
                <a:srgbClr val="FFFF00"/>
              </a:solidFill>
              <a:latin typeface="Century Gothic"/>
              <a:cs typeface="Century Gothic"/>
            </a:endParaRPr>
          </a:p>
        </p:txBody>
      </p:sp>
    </p:spTree>
    <p:extLst>
      <p:ext uri="{BB962C8B-B14F-4D97-AF65-F5344CB8AC3E}">
        <p14:creationId xmlns:p14="http://schemas.microsoft.com/office/powerpoint/2010/main" val="2487213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_CKI_orange_caret_P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689" y="258847"/>
            <a:ext cx="1428905" cy="2185385"/>
          </a:xfrm>
          <a:prstGeom prst="rect">
            <a:avLst/>
          </a:prstGeom>
        </p:spPr>
      </p:pic>
      <p:sp>
        <p:nvSpPr>
          <p:cNvPr id="2" name="Title 1"/>
          <p:cNvSpPr>
            <a:spLocks noGrp="1"/>
          </p:cNvSpPr>
          <p:nvPr>
            <p:ph type="title"/>
          </p:nvPr>
        </p:nvSpPr>
        <p:spPr/>
        <p:txBody>
          <a:bodyPr/>
          <a:lstStyle/>
          <a:p>
            <a:r>
              <a:rPr lang="en-US" dirty="0" smtClean="0">
                <a:solidFill>
                  <a:schemeClr val="accent1"/>
                </a:solidFill>
                <a:latin typeface="Century Gothic"/>
                <a:cs typeface="Century Gothic"/>
              </a:rPr>
              <a:t>Fonts</a:t>
            </a:r>
            <a:endParaRPr lang="en-US" dirty="0">
              <a:solidFill>
                <a:schemeClr val="accent1"/>
              </a:solidFill>
              <a:latin typeface="Century Gothic"/>
              <a:cs typeface="Century Gothic"/>
            </a:endParaRPr>
          </a:p>
        </p:txBody>
      </p:sp>
      <p:sp>
        <p:nvSpPr>
          <p:cNvPr id="3" name="Content Placeholder 2"/>
          <p:cNvSpPr>
            <a:spLocks noGrp="1"/>
          </p:cNvSpPr>
          <p:nvPr>
            <p:ph idx="1"/>
          </p:nvPr>
        </p:nvSpPr>
        <p:spPr/>
        <p:txBody>
          <a:bodyPr/>
          <a:lstStyle/>
          <a:p>
            <a:r>
              <a:rPr lang="en-US" dirty="0" smtClean="0">
                <a:solidFill>
                  <a:srgbClr val="FFFF00"/>
                </a:solidFill>
                <a:latin typeface="Myriad Pro"/>
                <a:cs typeface="Myriad Pro"/>
              </a:rPr>
              <a:t>Myriad Pro</a:t>
            </a:r>
          </a:p>
          <a:p>
            <a:r>
              <a:rPr lang="en-US" dirty="0" smtClean="0">
                <a:solidFill>
                  <a:srgbClr val="FFFF00"/>
                </a:solidFill>
                <a:latin typeface="Century Gothic"/>
                <a:cs typeface="Century Gothic"/>
              </a:rPr>
              <a:t>Century Gothic</a:t>
            </a:r>
          </a:p>
          <a:p>
            <a:r>
              <a:rPr lang="en-US" dirty="0" smtClean="0">
                <a:solidFill>
                  <a:srgbClr val="FFFF00"/>
                </a:solidFill>
                <a:latin typeface="Verdana"/>
                <a:cs typeface="Verdana"/>
              </a:rPr>
              <a:t>Verdana</a:t>
            </a:r>
          </a:p>
          <a:p>
            <a:r>
              <a:rPr lang="en-US" dirty="0" smtClean="0">
                <a:solidFill>
                  <a:srgbClr val="FFFF00"/>
                </a:solidFill>
                <a:latin typeface="Garamond Premr Pro"/>
                <a:cs typeface="Garamond Premr Pro"/>
              </a:rPr>
              <a:t>Garamond Premier Pro</a:t>
            </a:r>
          </a:p>
          <a:p>
            <a:r>
              <a:rPr lang="en-US" dirty="0" smtClean="0">
                <a:solidFill>
                  <a:srgbClr val="FFFF00"/>
                </a:solidFill>
                <a:latin typeface="Goudy Old Style"/>
                <a:cs typeface="Goudy Old Style"/>
              </a:rPr>
              <a:t>Goudy </a:t>
            </a:r>
            <a:r>
              <a:rPr lang="en-US" dirty="0" err="1" smtClean="0">
                <a:solidFill>
                  <a:srgbClr val="FFFF00"/>
                </a:solidFill>
                <a:latin typeface="Goudy Old Style"/>
                <a:cs typeface="Goudy Old Style"/>
              </a:rPr>
              <a:t>Oldstyle</a:t>
            </a:r>
            <a:endParaRPr lang="en-US" dirty="0" smtClean="0">
              <a:solidFill>
                <a:srgbClr val="FFFF00"/>
              </a:solidFill>
              <a:latin typeface="Goudy Old Style"/>
              <a:cs typeface="Goudy Old Style"/>
            </a:endParaRPr>
          </a:p>
          <a:p>
            <a:r>
              <a:rPr lang="en-US" dirty="0" smtClean="0">
                <a:solidFill>
                  <a:srgbClr val="FFFF00"/>
                </a:solidFill>
                <a:latin typeface="Archer"/>
                <a:cs typeface="Archer"/>
              </a:rPr>
              <a:t>Archer</a:t>
            </a:r>
          </a:p>
          <a:p>
            <a:r>
              <a:rPr lang="en-US" dirty="0" smtClean="0">
                <a:solidFill>
                  <a:srgbClr val="FFFF00"/>
                </a:solidFill>
                <a:latin typeface="American Typewriter"/>
                <a:cs typeface="American Typewriter"/>
              </a:rPr>
              <a:t>American Typewriter</a:t>
            </a:r>
            <a:endParaRPr lang="en-US" dirty="0">
              <a:solidFill>
                <a:srgbClr val="FFFF00"/>
              </a:solidFill>
              <a:latin typeface="American Typewriter"/>
              <a:cs typeface="American Typewriter"/>
            </a:endParaRPr>
          </a:p>
        </p:txBody>
      </p:sp>
    </p:spTree>
    <p:extLst>
      <p:ext uri="{BB962C8B-B14F-4D97-AF65-F5344CB8AC3E}">
        <p14:creationId xmlns:p14="http://schemas.microsoft.com/office/powerpoint/2010/main" val="2062340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_CKI_orange_caret_P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689" y="258847"/>
            <a:ext cx="1428905" cy="2185385"/>
          </a:xfrm>
          <a:prstGeom prst="rect">
            <a:avLst/>
          </a:prstGeom>
        </p:spPr>
      </p:pic>
      <p:sp>
        <p:nvSpPr>
          <p:cNvPr id="2" name="Title 1"/>
          <p:cNvSpPr>
            <a:spLocks noGrp="1"/>
          </p:cNvSpPr>
          <p:nvPr>
            <p:ph type="title"/>
          </p:nvPr>
        </p:nvSpPr>
        <p:spPr/>
        <p:txBody>
          <a:bodyPr/>
          <a:lstStyle/>
          <a:p>
            <a:r>
              <a:rPr lang="en-US" dirty="0" smtClean="0">
                <a:solidFill>
                  <a:schemeClr val="tx2"/>
                </a:solidFill>
                <a:latin typeface="Century Gothic"/>
                <a:cs typeface="Century Gothic"/>
              </a:rPr>
              <a:t>Logos</a:t>
            </a:r>
            <a:endParaRPr lang="en-US" dirty="0">
              <a:solidFill>
                <a:schemeClr val="tx2"/>
              </a:solidFill>
              <a:latin typeface="Century Gothic"/>
              <a:cs typeface="Century Gothic"/>
            </a:endParaRPr>
          </a:p>
        </p:txBody>
      </p:sp>
      <p:sp>
        <p:nvSpPr>
          <p:cNvPr id="3" name="Content Placeholder 2"/>
          <p:cNvSpPr>
            <a:spLocks noGrp="1"/>
          </p:cNvSpPr>
          <p:nvPr>
            <p:ph idx="1"/>
          </p:nvPr>
        </p:nvSpPr>
        <p:spPr/>
        <p:txBody>
          <a:bodyPr/>
          <a:lstStyle/>
          <a:p>
            <a:r>
              <a:rPr lang="en-US" dirty="0" smtClean="0">
                <a:solidFill>
                  <a:srgbClr val="FFFF00"/>
                </a:solidFill>
                <a:latin typeface="Century Gothic"/>
                <a:cs typeface="Century Gothic"/>
              </a:rPr>
              <a:t>There are also a number of premade logos available:</a:t>
            </a:r>
          </a:p>
          <a:p>
            <a:pPr lvl="1"/>
            <a:r>
              <a:rPr lang="en-US" dirty="0" smtClean="0">
                <a:solidFill>
                  <a:srgbClr val="FFFF00"/>
                </a:solidFill>
                <a:latin typeface="Century Gothic"/>
                <a:cs typeface="Century Gothic"/>
              </a:rPr>
              <a:t>CKI (</a:t>
            </a:r>
            <a:r>
              <a:rPr lang="en-US" dirty="0" err="1" smtClean="0">
                <a:solidFill>
                  <a:srgbClr val="FFFF00"/>
                </a:solidFill>
                <a:latin typeface="Century Gothic"/>
                <a:cs typeface="Century Gothic"/>
              </a:rPr>
              <a:t>wordmark</a:t>
            </a:r>
            <a:r>
              <a:rPr lang="en-US" dirty="0" smtClean="0">
                <a:solidFill>
                  <a:srgbClr val="FFFF00"/>
                </a:solidFill>
                <a:latin typeface="Century Gothic"/>
                <a:cs typeface="Century Gothic"/>
              </a:rPr>
              <a:t> and seal)</a:t>
            </a:r>
          </a:p>
          <a:p>
            <a:pPr lvl="1"/>
            <a:r>
              <a:rPr lang="en-US" dirty="0" smtClean="0">
                <a:solidFill>
                  <a:srgbClr val="FFFF00"/>
                </a:solidFill>
                <a:latin typeface="Century Gothic"/>
                <a:cs typeface="Century Gothic"/>
              </a:rPr>
              <a:t>Eliminate</a:t>
            </a:r>
          </a:p>
          <a:p>
            <a:pPr lvl="1"/>
            <a:r>
              <a:rPr lang="en-US" dirty="0" smtClean="0">
                <a:solidFill>
                  <a:srgbClr val="FFFF00"/>
                </a:solidFill>
                <a:latin typeface="Century Gothic"/>
                <a:cs typeface="Century Gothic"/>
              </a:rPr>
              <a:t>Kiwanis SLP</a:t>
            </a:r>
          </a:p>
          <a:p>
            <a:pPr lvl="1"/>
            <a:endParaRPr lang="en-US" dirty="0"/>
          </a:p>
        </p:txBody>
      </p:sp>
      <p:pic>
        <p:nvPicPr>
          <p:cNvPr id="5" name="Picture 4" descr="logo_CKI_CKIsupportsThe Eliminate Project_4color_P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093" y="4525145"/>
            <a:ext cx="3075367" cy="1952480"/>
          </a:xfrm>
          <a:prstGeom prst="rect">
            <a:avLst/>
          </a:prstGeom>
        </p:spPr>
      </p:pic>
      <p:pic>
        <p:nvPicPr>
          <p:cNvPr id="6" name="Picture 5" descr="logo_CKI_KSLP logo_PMS295_P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0328" y="3610806"/>
            <a:ext cx="3992614" cy="914339"/>
          </a:xfrm>
          <a:prstGeom prst="rect">
            <a:avLst/>
          </a:prstGeom>
        </p:spPr>
      </p:pic>
      <p:pic>
        <p:nvPicPr>
          <p:cNvPr id="7" name="Picture 6" descr="logo_CKI_seal_295Blue_872Gold_P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5923" y="4955746"/>
            <a:ext cx="1712862" cy="1706766"/>
          </a:xfrm>
          <a:prstGeom prst="rect">
            <a:avLst/>
          </a:prstGeom>
        </p:spPr>
      </p:pic>
    </p:spTree>
    <p:extLst>
      <p:ext uri="{BB962C8B-B14F-4D97-AF65-F5344CB8AC3E}">
        <p14:creationId xmlns:p14="http://schemas.microsoft.com/office/powerpoint/2010/main" val="3662994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_CKI_orange_caret_P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689" y="258847"/>
            <a:ext cx="1428905" cy="2185385"/>
          </a:xfrm>
          <a:prstGeom prst="rect">
            <a:avLst/>
          </a:prstGeom>
        </p:spPr>
      </p:pic>
      <p:sp>
        <p:nvSpPr>
          <p:cNvPr id="2" name="Title 1"/>
          <p:cNvSpPr>
            <a:spLocks noGrp="1"/>
          </p:cNvSpPr>
          <p:nvPr>
            <p:ph type="title"/>
          </p:nvPr>
        </p:nvSpPr>
        <p:spPr/>
        <p:txBody>
          <a:bodyPr>
            <a:normAutofit fontScale="90000"/>
          </a:bodyPr>
          <a:lstStyle/>
          <a:p>
            <a:r>
              <a:rPr lang="en-US" dirty="0" smtClean="0">
                <a:solidFill>
                  <a:srgbClr val="1F497D"/>
                </a:solidFill>
                <a:latin typeface="Century Gothic"/>
                <a:cs typeface="Century Gothic"/>
              </a:rPr>
              <a:t>Why use the new brand guide?</a:t>
            </a:r>
            <a:endParaRPr lang="en-US" dirty="0">
              <a:solidFill>
                <a:srgbClr val="1F497D"/>
              </a:solidFill>
              <a:latin typeface="Century Gothic"/>
              <a:cs typeface="Century Gothic"/>
            </a:endParaRPr>
          </a:p>
        </p:txBody>
      </p:sp>
      <p:sp>
        <p:nvSpPr>
          <p:cNvPr id="3" name="Content Placeholder 2"/>
          <p:cNvSpPr>
            <a:spLocks noGrp="1"/>
          </p:cNvSpPr>
          <p:nvPr>
            <p:ph idx="1"/>
          </p:nvPr>
        </p:nvSpPr>
        <p:spPr/>
        <p:txBody>
          <a:bodyPr>
            <a:normAutofit fontScale="85000" lnSpcReduction="20000"/>
          </a:bodyPr>
          <a:lstStyle/>
          <a:p>
            <a:r>
              <a:rPr lang="en-US" dirty="0">
                <a:solidFill>
                  <a:srgbClr val="FFFF00"/>
                </a:solidFill>
                <a:latin typeface="Century Gothic"/>
                <a:cs typeface="Century Gothic"/>
              </a:rPr>
              <a:t>With CKI's new brand guide, you have the opportunity to share what makes CKI awesome. Spread the word by using some of these ready-made design elements to create eye-catching materials—newsletters, T-shirts, websites and more!</a:t>
            </a:r>
          </a:p>
          <a:p>
            <a:r>
              <a:rPr lang="en-US" dirty="0">
                <a:solidFill>
                  <a:srgbClr val="FFFF00"/>
                </a:solidFill>
                <a:latin typeface="Century Gothic"/>
                <a:cs typeface="Century Gothic"/>
              </a:rPr>
              <a:t>The CKI brand guide was designed to help you build your club's brand while you're putting your creativity in action. Inside the brand guide, you'll find information about the official CKI logos, fonts, colors, graphics and more. </a:t>
            </a:r>
          </a:p>
        </p:txBody>
      </p:sp>
    </p:spTree>
    <p:extLst>
      <p:ext uri="{BB962C8B-B14F-4D97-AF65-F5344CB8AC3E}">
        <p14:creationId xmlns:p14="http://schemas.microsoft.com/office/powerpoint/2010/main" val="3721886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TotalTime>
  <Words>316</Words>
  <Application>Microsoft Macintosh PowerPoint</Application>
  <PresentationFormat>On-screen Show (4:3)</PresentationFormat>
  <Paragraphs>36</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CKI Brand Guide</vt:lpstr>
      <vt:lpstr>What is the Brand Guide?</vt:lpstr>
      <vt:lpstr>Textured Backgrounds</vt:lpstr>
      <vt:lpstr>Stripes</vt:lpstr>
      <vt:lpstr>CKI Colors</vt:lpstr>
      <vt:lpstr>Carets and Quotes</vt:lpstr>
      <vt:lpstr>Fonts</vt:lpstr>
      <vt:lpstr>Logos</vt:lpstr>
      <vt:lpstr>Why use the new brand guide?</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CKI Brand Guide</dc:title>
  <dc:creator>Caitlin Francis</dc:creator>
  <cp:lastModifiedBy>Caitlin Francis</cp:lastModifiedBy>
  <cp:revision>5</cp:revision>
  <dcterms:created xsi:type="dcterms:W3CDTF">2014-07-10T00:41:28Z</dcterms:created>
  <dcterms:modified xsi:type="dcterms:W3CDTF">2014-07-10T01:28:44Z</dcterms:modified>
</cp:coreProperties>
</file>